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797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32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ru-RU" smtClean="0"/>
              <a:t>Образец подзаголовка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ru-RU" smtClean="0"/>
              <a:t>Вставка рисунка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317305" y="0"/>
            <a:ext cx="6557527" cy="6455952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4F"/>
        </a:solidFill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34806" y="0"/>
            <a:ext cx="4874388" cy="6858000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3B50"/>
        </a:solidFill>
      </p:bgPr>
    </p:bg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92665" y="0"/>
            <a:ext cx="5158669" cy="6858000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17995" y="0"/>
            <a:ext cx="4908010" cy="6858000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87C2"/>
        </a:solidFill>
      </p:bgPr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03248" y="0"/>
            <a:ext cx="5337503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4F"/>
        </a:solidFill>
      </p:bgPr>
    </p:bg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11162" y="0"/>
            <a:ext cx="5488039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40439" y="0"/>
            <a:ext cx="4863121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501854" y="0"/>
            <a:ext cx="4140291" cy="68580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4DE"/>
        </a:solidFill>
      </p:bgPr>
    </p:bg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2496"/>
            <a:ext cx="9144000" cy="6853007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3B50"/>
        </a:solidFill>
      </p:bgPr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66360" y="0"/>
            <a:ext cx="5011279" cy="685800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87C2"/>
        </a:solidFill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39146" y="0"/>
            <a:ext cx="4865708" cy="6858000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92665" y="0"/>
            <a:ext cx="5158669" cy="6858000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39382" y="0"/>
            <a:ext cx="4865235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BAH3-L09</dc:creator>
  <dcterms:created xsi:type="dcterms:W3CDTF">2015-05-12T01:36:16Z</dcterms:created>
  <dcterms:modified xsi:type="dcterms:W3CDTF">2023-04-20T17:34:47Z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48b44de84a2d4685870cc2ee42a440c0</vt:lpwstr>
  </property>
</Properties>
</file>